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23"/>
  </p:notesMasterIdLst>
  <p:sldIdLst>
    <p:sldId id="256" r:id="rId2"/>
    <p:sldId id="257" r:id="rId3"/>
    <p:sldId id="258" r:id="rId4"/>
    <p:sldId id="259" r:id="rId5"/>
    <p:sldId id="276" r:id="rId6"/>
    <p:sldId id="260" r:id="rId7"/>
    <p:sldId id="261" r:id="rId8"/>
    <p:sldId id="267" r:id="rId9"/>
    <p:sldId id="271" r:id="rId10"/>
    <p:sldId id="268" r:id="rId11"/>
    <p:sldId id="275" r:id="rId12"/>
    <p:sldId id="279" r:id="rId13"/>
    <p:sldId id="264" r:id="rId14"/>
    <p:sldId id="278" r:id="rId15"/>
    <p:sldId id="277" r:id="rId16"/>
    <p:sldId id="262" r:id="rId17"/>
    <p:sldId id="266" r:id="rId18"/>
    <p:sldId id="273" r:id="rId19"/>
    <p:sldId id="274" r:id="rId20"/>
    <p:sldId id="269" r:id="rId21"/>
    <p:sldId id="270" r:id="rId22"/>
  </p:sldIdLst>
  <p:sldSz cx="13004800" cy="7315200"/>
  <p:notesSz cx="6858000" cy="9144000"/>
  <p:embeddedFontLst>
    <p:embeddedFont>
      <p:font typeface="Century Schoolbook" panose="02040604050505020304" pitchFamily="18"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Arial Nova Cond Light" panose="020B0306020202020204" pitchFamily="34" charset="0"/>
      <p:regular r:id="rId32"/>
      <p:italic r:id="rId33"/>
    </p:embeddedFont>
    <p:embeddedFont>
      <p:font typeface="Wingdings 2" panose="05020102010507070707" pitchFamily="18" charset="2"/>
      <p:regular r:id="rId34"/>
    </p:embeddedFont>
    <p:embeddedFont>
      <p:font typeface="Street Threat" panose="02000500000000000000" pitchFamily="2" charset="0"/>
      <p:regular r:id="rId35"/>
    </p:embeddedFont>
    <p:embeddedFont>
      <p:font typeface="Cascadia Code" panose="020B0609020000020004" pitchFamily="49" charset="0"/>
      <p:regular r:id="rId36"/>
      <p:bold r:id="rId37"/>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23.06.2023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10</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16</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21</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23.06.2023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23.06.2023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23.06.2023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23.06.2023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23.06.2023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github.com/boostorg/beast" TargetMode="External"/><Relationship Id="rId10"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hyperlink" Target="https://github.com/memorisecodea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2B%2B)"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10</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80" y="586025"/>
            <a:ext cx="7745068" cy="2609238"/>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791164"/>
            <a:ext cx="7662875" cy="2906232"/>
          </a:xfrm>
          <a:prstGeom prst="rect">
            <a:avLst/>
          </a:prstGeom>
        </p:spPr>
      </p:pic>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6783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12</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Tree>
    <p:extLst>
      <p:ext uri="{BB962C8B-B14F-4D97-AF65-F5344CB8AC3E}">
        <p14:creationId xmlns:p14="http://schemas.microsoft.com/office/powerpoint/2010/main" val="2497433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13</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14</a:t>
            </a:fld>
            <a:endParaRPr lang="ru-RU"/>
          </a:p>
        </p:txBody>
      </p:sp>
      <p:sp>
        <p:nvSpPr>
          <p:cNvPr id="5" name="Прямоугольник 4"/>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Tree>
    <p:extLst>
      <p:ext uri="{BB962C8B-B14F-4D97-AF65-F5344CB8AC3E}">
        <p14:creationId xmlns:p14="http://schemas.microsoft.com/office/powerpoint/2010/main" val="175231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Tree>
    <p:extLst>
      <p:ext uri="{BB962C8B-B14F-4D97-AF65-F5344CB8AC3E}">
        <p14:creationId xmlns:p14="http://schemas.microsoft.com/office/powerpoint/2010/main" val="163614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16</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17</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2050"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293" y="1384308"/>
            <a:ext cx="3604261" cy="4358640"/>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32" y="645471"/>
            <a:ext cx="5172244" cy="6269386"/>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19</a:t>
            </a:fld>
            <a:endParaRPr lang="ru-RU"/>
          </a:p>
        </p:txBody>
      </p:sp>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56854"/>
            <a:ext cx="9492699" cy="6863417"/>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endPar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WITH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endPar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20</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21</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696" y="736366"/>
            <a:ext cx="13004800" cy="5267115"/>
          </a:xfrm>
          <a:prstGeom prst="rect">
            <a:avLst/>
          </a:prstGeom>
        </p:spPr>
      </p:pic>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6247864"/>
          </a:xfrm>
          <a:prstGeom prst="rect">
            <a:avLst/>
          </a:prstGeom>
        </p:spPr>
        <p:txBody>
          <a:bodyPr wrap="square">
            <a:spAutoFit/>
          </a:bodyPr>
          <a:lstStyle/>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654</TotalTime>
  <Words>432</Words>
  <Application>Microsoft Office PowerPoint</Application>
  <PresentationFormat>Произвольный</PresentationFormat>
  <Paragraphs>108</Paragraphs>
  <Slides>21</Slides>
  <Notes>5</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21</vt:i4>
      </vt:variant>
    </vt:vector>
  </HeadingPairs>
  <TitlesOfParts>
    <vt:vector size="29" baseType="lpstr">
      <vt:lpstr>Century Schoolbook</vt:lpstr>
      <vt:lpstr>Calibri</vt:lpstr>
      <vt:lpstr>Arial</vt:lpstr>
      <vt:lpstr>Arial Nova Cond Light</vt:lpstr>
      <vt:lpstr>Wingdings 2</vt:lpstr>
      <vt:lpstr>Street Threat</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54</cp:revision>
  <dcterms:created xsi:type="dcterms:W3CDTF">2023-06-15T13:17:44Z</dcterms:created>
  <dcterms:modified xsi:type="dcterms:W3CDTF">2023-06-23T18:55:20Z</dcterms:modified>
</cp:coreProperties>
</file>